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72" autoAdjust="0"/>
    <p:restoredTop sz="94660"/>
  </p:normalViewPr>
  <p:slideViewPr>
    <p:cSldViewPr snapToGrid="0">
      <p:cViewPr varScale="1">
        <p:scale>
          <a:sx n="91" d="100"/>
          <a:sy n="91" d="100"/>
        </p:scale>
        <p:origin x="370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121A6-53CA-432B-A197-C241E96F6071}" type="datetimeFigureOut">
              <a:rPr lang="en-ID" smtClean="0"/>
              <a:t>01/08/2022</a:t>
            </a:fld>
            <a:endParaRPr lang="en-ID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B1A123-6131-4771-93DD-E2A19426CA10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829761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121A6-53CA-432B-A197-C241E96F6071}" type="datetimeFigureOut">
              <a:rPr lang="en-ID" smtClean="0"/>
              <a:t>01/08/2022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B1A123-6131-4771-93DD-E2A19426CA10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3086277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121A6-53CA-432B-A197-C241E96F6071}" type="datetimeFigureOut">
              <a:rPr lang="en-ID" smtClean="0"/>
              <a:t>01/08/2022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B1A123-6131-4771-93DD-E2A19426CA10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7457947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121A6-53CA-432B-A197-C241E96F6071}" type="datetimeFigureOut">
              <a:rPr lang="en-ID" smtClean="0"/>
              <a:t>01/08/2022</a:t>
            </a:fld>
            <a:endParaRPr lang="en-ID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B1A123-6131-4771-93DD-E2A19426CA10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1819768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121A6-53CA-432B-A197-C241E96F6071}" type="datetimeFigureOut">
              <a:rPr lang="en-ID" smtClean="0"/>
              <a:t>01/08/2022</a:t>
            </a:fld>
            <a:endParaRPr lang="en-ID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B1A123-6131-4771-93DD-E2A19426CA10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596695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121A6-53CA-432B-A197-C241E96F6071}" type="datetimeFigureOut">
              <a:rPr lang="en-ID" smtClean="0"/>
              <a:t>01/08/2022</a:t>
            </a:fld>
            <a:endParaRPr lang="en-ID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B1A123-6131-4771-93DD-E2A19426CA10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4733208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121A6-53CA-432B-A197-C241E96F6071}" type="datetimeFigureOut">
              <a:rPr lang="en-ID" smtClean="0"/>
              <a:t>01/08/2022</a:t>
            </a:fld>
            <a:endParaRPr lang="en-ID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B1A123-6131-4771-93DD-E2A19426CA10}" type="slidenum">
              <a:rPr lang="en-ID" smtClean="0"/>
              <a:t>‹#›</a:t>
            </a:fld>
            <a:endParaRPr lang="en-ID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30929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121A6-53CA-432B-A197-C241E96F6071}" type="datetimeFigureOut">
              <a:rPr lang="en-ID" smtClean="0"/>
              <a:t>01/08/2022</a:t>
            </a:fld>
            <a:endParaRPr lang="en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B1A123-6131-4771-93DD-E2A19426CA10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6819006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121A6-53CA-432B-A197-C241E96F6071}" type="datetimeFigureOut">
              <a:rPr lang="en-ID" smtClean="0"/>
              <a:t>01/08/2022</a:t>
            </a:fld>
            <a:endParaRPr lang="en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B1A123-6131-4771-93DD-E2A19426CA10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0717896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121A6-53CA-432B-A197-C241E96F6071}" type="datetimeFigureOut">
              <a:rPr lang="en-ID" smtClean="0"/>
              <a:t>01/08/2022</a:t>
            </a:fld>
            <a:endParaRPr lang="en-ID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ID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B1A123-6131-4771-93DD-E2A19426CA10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0237517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6C2121A6-53CA-432B-A197-C241E96F6071}" type="datetimeFigureOut">
              <a:rPr lang="en-ID" smtClean="0"/>
              <a:t>01/08/2022</a:t>
            </a:fld>
            <a:endParaRPr lang="en-ID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ID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B1A123-6131-4771-93DD-E2A19426CA10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2329363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6C2121A6-53CA-432B-A197-C241E96F6071}" type="datetimeFigureOut">
              <a:rPr lang="en-ID" smtClean="0"/>
              <a:t>01/08/2022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6EB1A123-6131-4771-93DD-E2A19426CA10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2873781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2B8B68-68BF-3591-D3AD-1AB1FEB65AF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Website </a:t>
            </a:r>
            <a:r>
              <a:rPr lang="en-US" dirty="0" err="1"/>
              <a:t>bem</a:t>
            </a:r>
            <a:r>
              <a:rPr lang="en-US" dirty="0"/>
              <a:t> </a:t>
            </a:r>
            <a:r>
              <a:rPr lang="en-US" dirty="0" err="1"/>
              <a:t>kampus</a:t>
            </a:r>
            <a:r>
              <a:rPr lang="en-US" dirty="0"/>
              <a:t> </a:t>
            </a:r>
            <a:r>
              <a:rPr lang="en-US" dirty="0" err="1"/>
              <a:t>polita</a:t>
            </a:r>
            <a:endParaRPr lang="en-ID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0545C71-5C1C-4A42-0B15-FB75E3A59AC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Nama : </a:t>
            </a:r>
            <a:r>
              <a:rPr lang="en-US" dirty="0" err="1"/>
              <a:t>Deski</a:t>
            </a:r>
            <a:r>
              <a:rPr lang="en-US" dirty="0"/>
              <a:t> Ramadhan</a:t>
            </a:r>
          </a:p>
          <a:p>
            <a:r>
              <a:rPr lang="en-US" dirty="0"/>
              <a:t>NIM : 191220018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6325167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E6C6E-B6AB-5C99-551B-F934CB91F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LATAR BELAKANG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2A6468-A097-F686-416F-F7CC5E369C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 err="1"/>
              <a:t>Latar</a:t>
            </a:r>
            <a:r>
              <a:rPr lang="en-US" dirty="0"/>
              <a:t> </a:t>
            </a:r>
            <a:r>
              <a:rPr lang="en-US" dirty="0" err="1"/>
              <a:t>belakan</a:t>
            </a:r>
            <a:r>
              <a:rPr lang="en-US" dirty="0"/>
              <a:t> </a:t>
            </a:r>
            <a:r>
              <a:rPr lang="en-US" dirty="0" err="1"/>
              <a:t>aplikasi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sebuah</a:t>
            </a:r>
            <a:r>
              <a:rPr lang="en-US" dirty="0"/>
              <a:t> </a:t>
            </a:r>
            <a:r>
              <a:rPr lang="en-US" dirty="0" err="1"/>
              <a:t>aplikasi</a:t>
            </a:r>
            <a:r>
              <a:rPr lang="en-US" dirty="0"/>
              <a:t> </a:t>
            </a:r>
            <a:r>
              <a:rPr lang="en-US" dirty="0" err="1"/>
              <a:t>pengenalan</a:t>
            </a:r>
            <a:r>
              <a:rPr lang="en-US" dirty="0"/>
              <a:t> </a:t>
            </a:r>
            <a:r>
              <a:rPr lang="en-US" dirty="0" err="1"/>
              <a:t>kepada</a:t>
            </a:r>
            <a:r>
              <a:rPr lang="en-US" dirty="0"/>
              <a:t> </a:t>
            </a:r>
            <a:r>
              <a:rPr lang="en-US" dirty="0" err="1"/>
              <a:t>mahasiswa</a:t>
            </a:r>
            <a:r>
              <a:rPr lang="en-US" dirty="0"/>
              <a:t> </a:t>
            </a:r>
            <a:r>
              <a:rPr lang="en-US" dirty="0" err="1"/>
              <a:t>Kampus</a:t>
            </a:r>
            <a:r>
              <a:rPr lang="en-US" dirty="0"/>
              <a:t> </a:t>
            </a:r>
            <a:r>
              <a:rPr lang="en-US" dirty="0" err="1"/>
              <a:t>Polita</a:t>
            </a:r>
            <a:r>
              <a:rPr lang="en-US" dirty="0"/>
              <a:t> </a:t>
            </a:r>
            <a:r>
              <a:rPr lang="en-US" dirty="0" err="1"/>
              <a:t>terkait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organisasi</a:t>
            </a:r>
            <a:r>
              <a:rPr lang="en-US" dirty="0"/>
              <a:t> Bada </a:t>
            </a:r>
            <a:r>
              <a:rPr lang="en-US" dirty="0" err="1"/>
              <a:t>Eksekutif</a:t>
            </a:r>
            <a:r>
              <a:rPr lang="en-US" dirty="0"/>
              <a:t> </a:t>
            </a:r>
            <a:r>
              <a:rPr lang="en-US" dirty="0" err="1"/>
              <a:t>Mahasiswa</a:t>
            </a:r>
            <a:r>
              <a:rPr lang="en-US" dirty="0"/>
              <a:t> di </a:t>
            </a:r>
            <a:r>
              <a:rPr lang="en-US" dirty="0" err="1"/>
              <a:t>Kampus</a:t>
            </a:r>
            <a:r>
              <a:rPr lang="en-US" dirty="0"/>
              <a:t> </a:t>
            </a:r>
            <a:r>
              <a:rPr lang="en-US" dirty="0" err="1"/>
              <a:t>Polita</a:t>
            </a:r>
            <a:r>
              <a:rPr lang="en-US" dirty="0"/>
              <a:t> </a:t>
            </a:r>
            <a:r>
              <a:rPr lang="en-US" dirty="0" err="1"/>
              <a:t>kota</a:t>
            </a:r>
            <a:r>
              <a:rPr lang="en-US" dirty="0"/>
              <a:t> </a:t>
            </a:r>
            <a:r>
              <a:rPr lang="en-US" dirty="0" err="1"/>
              <a:t>pontianak</a:t>
            </a:r>
            <a:r>
              <a:rPr lang="en-US" dirty="0"/>
              <a:t>, yang </a:t>
            </a:r>
            <a:r>
              <a:rPr lang="en-US" dirty="0" err="1"/>
              <a:t>ingin</a:t>
            </a:r>
            <a:r>
              <a:rPr lang="en-US" dirty="0"/>
              <a:t> </a:t>
            </a:r>
            <a:r>
              <a:rPr lang="en-US" dirty="0" err="1"/>
              <a:t>melihat</a:t>
            </a:r>
            <a:r>
              <a:rPr lang="en-US" dirty="0"/>
              <a:t> </a:t>
            </a:r>
            <a:r>
              <a:rPr lang="en-US" dirty="0" err="1"/>
              <a:t>wajah</a:t>
            </a:r>
            <a:r>
              <a:rPr lang="en-US" dirty="0"/>
              <a:t> </a:t>
            </a:r>
            <a:r>
              <a:rPr lang="en-US" dirty="0" err="1"/>
              <a:t>organisasi</a:t>
            </a:r>
            <a:r>
              <a:rPr lang="en-US" dirty="0"/>
              <a:t> </a:t>
            </a:r>
            <a:r>
              <a:rPr lang="en-US" dirty="0" err="1"/>
              <a:t>kampus</a:t>
            </a:r>
            <a:r>
              <a:rPr lang="en-US" dirty="0"/>
              <a:t> website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memperkenalkan</a:t>
            </a:r>
            <a:r>
              <a:rPr lang="en-US" dirty="0"/>
              <a:t> </a:t>
            </a:r>
            <a:r>
              <a:rPr lang="en-US" dirty="0" err="1"/>
              <a:t>tentang</a:t>
            </a:r>
            <a:r>
              <a:rPr lang="en-US" dirty="0"/>
              <a:t> Badan </a:t>
            </a:r>
            <a:r>
              <a:rPr lang="en-US" dirty="0" err="1"/>
              <a:t>Eksekutif</a:t>
            </a:r>
            <a:r>
              <a:rPr lang="en-US" dirty="0"/>
              <a:t> </a:t>
            </a:r>
            <a:r>
              <a:rPr lang="en-US" dirty="0" err="1"/>
              <a:t>Mahasiswa</a:t>
            </a:r>
            <a:r>
              <a:rPr lang="en-US" dirty="0"/>
              <a:t>.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5158445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479CBE-4F07-5A5B-6588-B221AA94B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TUJUAN APLIKASI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45537A-2F62-15C6-DF41-E6630FDA05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 err="1"/>
              <a:t>Tujuan</a:t>
            </a:r>
            <a:r>
              <a:rPr lang="en-US" dirty="0"/>
              <a:t> </a:t>
            </a:r>
            <a:r>
              <a:rPr lang="en-US" dirty="0" err="1"/>
              <a:t>Aplikasi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memberikan</a:t>
            </a:r>
            <a:r>
              <a:rPr lang="en-US" dirty="0"/>
              <a:t> </a:t>
            </a:r>
            <a:r>
              <a:rPr lang="en-US" dirty="0" err="1"/>
              <a:t>pelayanan</a:t>
            </a:r>
            <a:r>
              <a:rPr lang="en-US" dirty="0"/>
              <a:t> </a:t>
            </a:r>
            <a:r>
              <a:rPr lang="en-US" dirty="0" err="1"/>
              <a:t>bagi</a:t>
            </a:r>
            <a:r>
              <a:rPr lang="en-US" dirty="0"/>
              <a:t> </a:t>
            </a:r>
            <a:r>
              <a:rPr lang="en-US" dirty="0" err="1"/>
              <a:t>mahasiswa</a:t>
            </a:r>
            <a:r>
              <a:rPr lang="en-US" dirty="0"/>
              <a:t> yang </a:t>
            </a:r>
            <a:r>
              <a:rPr lang="en-US" dirty="0" err="1"/>
              <a:t>ingin</a:t>
            </a:r>
            <a:r>
              <a:rPr lang="en-US" dirty="0"/>
              <a:t> </a:t>
            </a:r>
            <a:r>
              <a:rPr lang="en-US" dirty="0" err="1"/>
              <a:t>mendaftar</a:t>
            </a:r>
            <a:r>
              <a:rPr lang="en-US" dirty="0"/>
              <a:t> </a:t>
            </a:r>
            <a:r>
              <a:rPr lang="en-US" dirty="0" err="1"/>
              <a:t>organisasi</a:t>
            </a:r>
            <a:r>
              <a:rPr lang="en-US" dirty="0"/>
              <a:t> </a:t>
            </a:r>
            <a:r>
              <a:rPr lang="en-US" dirty="0" err="1"/>
              <a:t>kampus</a:t>
            </a:r>
            <a:r>
              <a:rPr lang="en-US" dirty="0"/>
              <a:t> , website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memperkenalkan</a:t>
            </a:r>
            <a:r>
              <a:rPr lang="en-US" dirty="0"/>
              <a:t> </a:t>
            </a:r>
            <a:r>
              <a:rPr lang="en-US" dirty="0" err="1"/>
              <a:t>tentang</a:t>
            </a:r>
            <a:r>
              <a:rPr lang="en-US" dirty="0"/>
              <a:t> </a:t>
            </a:r>
            <a:r>
              <a:rPr lang="en-US" dirty="0" err="1"/>
              <a:t>Organisasi</a:t>
            </a:r>
            <a:r>
              <a:rPr lang="en-US" dirty="0"/>
              <a:t> </a:t>
            </a:r>
            <a:r>
              <a:rPr lang="en-US" dirty="0" err="1"/>
              <a:t>Mahasiswa</a:t>
            </a:r>
            <a:r>
              <a:rPr lang="en-US" dirty="0"/>
              <a:t> di </a:t>
            </a:r>
            <a:r>
              <a:rPr lang="en-US" dirty="0" err="1"/>
              <a:t>instansi</a:t>
            </a:r>
            <a:r>
              <a:rPr lang="en-US" dirty="0"/>
              <a:t> </a:t>
            </a:r>
            <a:r>
              <a:rPr lang="en-US" dirty="0" err="1"/>
              <a:t>kampus</a:t>
            </a:r>
            <a:r>
              <a:rPr lang="en-US" dirty="0"/>
              <a:t>.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2594336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5FA10-D318-8B9D-202E-4EDC92D16F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294986"/>
            <a:ext cx="7729728" cy="1188720"/>
          </a:xfrm>
        </p:spPr>
        <p:txBody>
          <a:bodyPr/>
          <a:lstStyle/>
          <a:p>
            <a:r>
              <a:rPr lang="en-US" dirty="0"/>
              <a:t>Desain data base</a:t>
            </a:r>
            <a:endParaRPr lang="en-ID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305B638-4BC5-95AC-2CEC-8930DF1A85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2630" y="1690017"/>
            <a:ext cx="8984609" cy="5053843"/>
          </a:xfrm>
        </p:spPr>
      </p:pic>
    </p:spTree>
    <p:extLst>
      <p:ext uri="{BB962C8B-B14F-4D97-AF65-F5344CB8AC3E}">
        <p14:creationId xmlns:p14="http://schemas.microsoft.com/office/powerpoint/2010/main" val="1102577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550A1F-E759-0A2A-C59B-1F7D7197B2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5886" y="259842"/>
            <a:ext cx="7729728" cy="1188720"/>
          </a:xfrm>
        </p:spPr>
        <p:txBody>
          <a:bodyPr/>
          <a:lstStyle/>
          <a:p>
            <a:r>
              <a:rPr lang="en-US" dirty="0" err="1"/>
              <a:t>Tampilan</a:t>
            </a:r>
            <a:r>
              <a:rPr lang="en-US" dirty="0"/>
              <a:t> website</a:t>
            </a:r>
            <a:endParaRPr lang="en-ID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7EE1A64-A5E4-5886-5FBC-F9438C0C67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740" y="1903179"/>
            <a:ext cx="3810256" cy="2143269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98F02A9-ED8C-01BA-792A-B14C4CAE36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296" y="1903179"/>
            <a:ext cx="3503801" cy="220997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5BCDD8E-CE8F-EB89-F894-F3015E3169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0210" y="1829589"/>
            <a:ext cx="3810256" cy="214326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35B3991-1BF7-C8B4-86B8-C8E348D8FF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60" y="4295163"/>
            <a:ext cx="3928851" cy="220997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ED75D74-B984-071D-EA2D-DB02A13A30A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1394" y="4353886"/>
            <a:ext cx="3649211" cy="205268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298AB88-D90C-3EB7-5208-F67A92D402B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441" y="4392686"/>
            <a:ext cx="3582099" cy="2014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370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BFF247-2450-801B-6C2A-34F9D53AA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Tampilan</a:t>
            </a:r>
            <a:r>
              <a:rPr lang="en-US" dirty="0"/>
              <a:t> website</a:t>
            </a:r>
            <a:endParaRPr lang="en-ID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AB703AE-8E8E-D097-EF94-B208C15F83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75" y="2641454"/>
            <a:ext cx="6027075" cy="3390230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56D252D-7047-6314-1679-AFAB9FAF5C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4892" y="2921346"/>
            <a:ext cx="5221733" cy="293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618545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TM10001115[[fn=Parcel]]</Template>
  <TotalTime>29</TotalTime>
  <Words>86</Words>
  <Application>Microsoft Office PowerPoint</Application>
  <PresentationFormat>Widescreen</PresentationFormat>
  <Paragraphs>10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9" baseType="lpstr">
      <vt:lpstr>Arial</vt:lpstr>
      <vt:lpstr>Gill Sans MT</vt:lpstr>
      <vt:lpstr>Parcel</vt:lpstr>
      <vt:lpstr>Website bem kampus polita</vt:lpstr>
      <vt:lpstr>LATAR BELAKANG</vt:lpstr>
      <vt:lpstr>TUJUAN APLIKASI</vt:lpstr>
      <vt:lpstr>Desain data base</vt:lpstr>
      <vt:lpstr>Tampilan website</vt:lpstr>
      <vt:lpstr>Tampilan website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Apk penjualan</dc:title>
  <dc:creator>Aji Riandi Kurniawan</dc:creator>
  <cp:lastModifiedBy>Aji Riandi Kurniawan</cp:lastModifiedBy>
  <cp:revision>3</cp:revision>
  <dcterms:created xsi:type="dcterms:W3CDTF">2022-07-31T17:40:50Z</dcterms:created>
  <dcterms:modified xsi:type="dcterms:W3CDTF">2022-08-01T16:44:14Z</dcterms:modified>
</cp:coreProperties>
</file>